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79" r:id="rId2"/>
  </p:sldMasterIdLst>
  <p:sldIdLst>
    <p:sldId id="269" r:id="rId3"/>
    <p:sldId id="270" r:id="rId4"/>
    <p:sldId id="274" r:id="rId5"/>
    <p:sldId id="275" r:id="rId6"/>
    <p:sldId id="276" r:id="rId7"/>
    <p:sldId id="277" r:id="rId8"/>
    <p:sldId id="271" r:id="rId9"/>
    <p:sldId id="272" r:id="rId10"/>
    <p:sldId id="273" r:id="rId11"/>
    <p:sldId id="278" r:id="rId12"/>
    <p:sldId id="279" r:id="rId13"/>
    <p:sldId id="280" r:id="rId14"/>
    <p:sldId id="281" r:id="rId15"/>
    <p:sldId id="282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4C5489-1A32-4E65-A92F-850FE4562E0C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62EEB2-D63A-47F2-8190-704E544BF9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EFB189-EB99-418B-9395-E7E38CD8E288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5B1CB-0834-412F-B64F-D5385011DE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6B1CD7-5802-4655-81E0-1D04B27DDC0E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58A1D1-21DB-4C6C-98FF-F5E33528AE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3861AE-29C9-4A23-8217-D12878AC33B5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43BD1-DBC4-4C5B-9BB7-470FFAFF6F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1093BA-915C-43A3-A403-159E438D2199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B6F32-24D2-4EB1-A7DA-C391DC2140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F29C1A-2F92-4E16-AB03-A6F669E0FFBA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DD7E04-4D65-4704-AE8A-AF9667DAF1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ABD8C6-D6DA-4733-9A49-E93F3060FF59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D930-318F-4E7D-84A7-92B764C6B0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035B12-AE4E-4202-994D-820C08F10CCB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F56EE-5C9A-459C-8B90-C0D73F00BF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D70ED9-B751-4B04-B12E-E46DC5C68DD7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EBCC6-6E96-4317-990C-F865F1AA80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6EB3D4-C424-4B0F-94FF-4E260E55E4AD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2EE4B-163E-491F-A492-DFCC60AB7A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E96AC9-7379-4982-B44E-9C117E74B8EB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7633B-0367-4E76-B516-833DFEDA0F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E56FE17-5340-4F2E-A51F-B0857FFAC9B8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2816366-76CC-4ADD-A7FF-98263EC53E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467207E-5CB2-42F0-B7F8-9E59DFA1368E}" type="datetimeFigureOut">
              <a:rPr lang="en-US"/>
              <a:pPr>
                <a:defRPr/>
              </a:pPr>
              <a:t>3/18/2012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2828775-C0EA-4EDD-A77B-618D415E52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9022BC2-F1A0-413B-AC48-657B0B99EF3C}" type="datetimeFigureOut">
              <a:rPr lang="en-US"/>
              <a:pPr/>
              <a:t>3/18/2012</a:t>
            </a:fld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04DBABF-2C33-4482-8FEC-D09A1CA90B7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635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" name="Date Placeholder 4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0E2F388D-AC10-496F-878F-FC69928E75F6}" type="datetimeFigureOut">
              <a:rPr lang="en-US"/>
              <a:pPr>
                <a:defRPr/>
              </a:pPr>
              <a:t>3/18/2012</a:t>
            </a:fld>
            <a:endParaRPr lang="en-US"/>
          </a:p>
        </p:txBody>
      </p:sp>
      <p:sp>
        <p:nvSpPr>
          <p:cNvPr id="2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6EF1332-F533-41CF-834D-C89327E70B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C:\Documents%20and%20Settings\Jason%20Frank\Desktop\PPmoviePFC.wmv" TargetMode="External"/><Relationship Id="rId1" Type="http://schemas.microsoft.com/office/2007/relationships/media" Target="file:///C:\Documents%20and%20Settings\Jason%20Frank\Desktop\PPmoviePFC.wmv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Picture 5" descr="Slide 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1" name="Picture 5" descr="Slide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7" name="Picture 5" descr="Slide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5" name="Picture 5" descr="Slide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Picture 5" descr="Slide5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1" name="Picture 5" descr="Slide6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9" name="Picture 5" descr="Slide8"/>
          <p:cNvPicPr>
            <a:picLocks noGrp="1" noChangeAspect="1" noChangeArrowheads="1"/>
          </p:cNvPicPr>
          <p:nvPr>
            <p:ph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57350" name="PPmoviePFC.wm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66800" y="1143000"/>
            <a:ext cx="6858000" cy="4572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66" fill="hold"/>
                                        <p:tgtEl>
                                          <p:spTgt spid="573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73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73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50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735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8" name="Picture 6" descr="Slide9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9" name="Picture 5" descr="Slide8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9" name="Picture 5" descr="Slide1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1" name="Picture 5" descr="Slide1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51" name="Picture 7" descr="Slide1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5" name="Picture 5" descr="Slide1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7" name="Picture 9" descr="Slide15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10" name="Content Placeholder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699517">
            <a:off x="0" y="1066800"/>
            <a:ext cx="7924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1_Concours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454</TotalTime>
  <Words>0</Words>
  <Application>Microsoft Office PowerPoint</Application>
  <PresentationFormat>On-screen Show (4:3)</PresentationFormat>
  <Paragraphs>0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Default Design</vt:lpstr>
      <vt:lpstr>1_Concourse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Avoiding the Meltdown:</dc:title>
  <dc:creator>Leige Doffoney</dc:creator>
  <cp:lastModifiedBy>Ayesha Randall</cp:lastModifiedBy>
  <cp:revision>26</cp:revision>
  <dcterms:created xsi:type="dcterms:W3CDTF">2009-10-29T02:53:32Z</dcterms:created>
  <dcterms:modified xsi:type="dcterms:W3CDTF">2012-03-19T02:23:24Z</dcterms:modified>
</cp:coreProperties>
</file>